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9D61-B2DC-4D5F-8B2D-00B05CA3C349}" type="datetimeFigureOut">
              <a:rPr lang="ru-RU" smtClean="0"/>
              <a:pPr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2695-6DCB-448A-A3B8-066B74AAB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222" y="0"/>
            <a:ext cx="8786778" cy="16156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DomCasual" pitchFamily="34" charset="0"/>
              </a:rPr>
              <a:t>С ног – </a:t>
            </a:r>
            <a:r>
              <a:rPr lang="ru-RU" sz="8000" dirty="0" err="1" smtClean="0">
                <a:latin typeface="DomCasual" pitchFamily="34" charset="0"/>
              </a:rPr>
              <a:t>сшибательный</a:t>
            </a:r>
            <a:endParaRPr lang="ru-RU" sz="8000" dirty="0">
              <a:latin typeface="DomCasu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2214563"/>
            <a:ext cx="1285875" cy="1101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2" descr="C:\Documents and Settings\Галина\Рабочий стол\7 в класс фото\анамальная Москва\DSC030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0750" y="1643063"/>
            <a:ext cx="6953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03788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Олег Качалов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Победитель в конкурсе Робототехника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SDC105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844824"/>
            <a:ext cx="3363838" cy="448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1905000" y="0"/>
            <a:ext cx="7239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hlink"/>
                </a:solidFill>
              </a:rPr>
              <a:t>Наши обычные дни</a:t>
            </a:r>
          </a:p>
        </p:txBody>
      </p:sp>
      <p:pic>
        <p:nvPicPr>
          <p:cNvPr id="3074" name="Picture 2" descr="C:\Documents and Settings\Галина\Рабочий стол\7 в класс фото\Обычные дни\DSC003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Галина\Рабочий стол\7 в класс фото\Обычные дни\P9250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9100" y="3171825"/>
            <a:ext cx="491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Галина\Рабочий стол\7 в класс фото\Обычные дни\DSC025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5" y="0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C:\Documents and Settings\Галина\Рабочий стол\7 в класс фото\Обычные дни\P205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Галина\Рабочий стол\7 в класс фото\Обычные дни\P2050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Галина\Рабочий стол\7 в класс фото\Обычные дни\DSC098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Галина\Рабочий стол\7 в класс фото\Обычные дни\DSC098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Галина\Рабочий стол\7 в класс фото\Обычные дни\DSC003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Галина\Рабочий стол\7 в класс фото\Обычные дни\DSC025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375" y="2249488"/>
            <a:ext cx="6143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C:\Documents and Settings\Галина\Рабочий стол\7 в класс фото\Обычные дни\P92500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24250" y="2643188"/>
            <a:ext cx="56197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Галина\Рабочий стол\7 в класс фото\Обычные дни\P92500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Галина\Рабочий стол\7 в класс фото\Обычные дни\P92500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38" y="0"/>
            <a:ext cx="62150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827088" y="0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solidFill>
                <a:schemeClr val="hlink"/>
              </a:solidFill>
              <a:latin typeface="Clarendon Extend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8362950" cy="11430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hlink"/>
                </a:solidFill>
              </a:rPr>
              <a:t>Наша поездка в Нижний Новгород</a:t>
            </a:r>
          </a:p>
        </p:txBody>
      </p:sp>
      <p:pic>
        <p:nvPicPr>
          <p:cNvPr id="6146" name="Picture 2" descr="C:\Documents and Settings\Галина\Рабочий стол\7 в класс фото\Нижний Новгород\PB0501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613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Галина\Рабочий стол\7 в класс фото\Нижний Новгород\PB030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4538" y="1511300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Галина\Рабочий стол\7 в класс фото\Нижний Новгород\PB040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Галина\Рабочий стол\7 в класс фото\Нижний Новгород\PB0400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C:\Documents and Settings\Галина\Рабочий стол\7 в класс фото\Нижний Новгород\PB040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Галина\Рабочий стол\7 в класс фото\Нижний Новгород\PB03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" y="714375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Галина\Рабочий стол\7 в класс фото\Нижний Новгород\PB0400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0"/>
            <a:ext cx="45005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</a:rPr>
              <a:t>Наши поездки по Москве и Подмосковью.</a:t>
            </a:r>
          </a:p>
        </p:txBody>
      </p:sp>
      <p:pic>
        <p:nvPicPr>
          <p:cNvPr id="8194" name="Picture 2" descr="C:\Documents and Settings\Галина\Рабочий стол\7 в класс фото\анамальная Москва\DSC030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052513"/>
            <a:ext cx="6572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Галина\Рабочий стол\7 в класс фото\анамальная Москва\DSC03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Галина\Рабочий стол\7 в класс фото\анамальная Москва\Изображение 0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072063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SC035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98538"/>
            <a:ext cx="781208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SC031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Изображение 04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1710" y="404664"/>
            <a:ext cx="439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школы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DC105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412776"/>
            <a:ext cx="3131840" cy="2348880"/>
          </a:xfrm>
          <a:prstGeom prst="rect">
            <a:avLst/>
          </a:prstGeom>
        </p:spPr>
      </p:pic>
      <p:pic>
        <p:nvPicPr>
          <p:cNvPr id="6" name="Рисунок 5" descr="SDC105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5856" y="2780928"/>
            <a:ext cx="3024336" cy="2268252"/>
          </a:xfrm>
          <a:prstGeom prst="rect">
            <a:avLst/>
          </a:prstGeom>
        </p:spPr>
      </p:pic>
      <p:pic>
        <p:nvPicPr>
          <p:cNvPr id="7" name="Рисунок 6" descr="SDC105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2160" y="4293096"/>
            <a:ext cx="3131840" cy="234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Марина рисует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3488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меняют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573016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Саша с Максимом поют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 ног – сшибательный</vt:lpstr>
      <vt:lpstr>Наши обычные дни</vt:lpstr>
      <vt:lpstr>Слайд 3</vt:lpstr>
      <vt:lpstr>Слайд 4</vt:lpstr>
      <vt:lpstr>Наша поездка в Нижний Новгород</vt:lpstr>
      <vt:lpstr>Слайд 6</vt:lpstr>
      <vt:lpstr>Наши поездки по Москве и Подмосковью.</vt:lpstr>
      <vt:lpstr>Слайд 8</vt:lpstr>
      <vt:lpstr>Слайд 9</vt:lpstr>
      <vt:lpstr>Слайд 10</vt:lpstr>
    </vt:vector>
  </TitlesOfParts>
  <Company>школа 1270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ног – сшибательный</dc:title>
  <dc:creator>математика</dc:creator>
  <cp:lastModifiedBy>Пользователь</cp:lastModifiedBy>
  <cp:revision>2</cp:revision>
  <dcterms:created xsi:type="dcterms:W3CDTF">2011-06-22T14:56:06Z</dcterms:created>
  <dcterms:modified xsi:type="dcterms:W3CDTF">2011-06-27T13:15:47Z</dcterms:modified>
</cp:coreProperties>
</file>